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64" r:id="rId4"/>
    <p:sldId id="258" r:id="rId5"/>
    <p:sldId id="260" r:id="rId6"/>
    <p:sldId id="265" r:id="rId7"/>
    <p:sldId id="262" r:id="rId8"/>
    <p:sldId id="261" r:id="rId9"/>
    <p:sldId id="263" r:id="rId10"/>
    <p:sldId id="25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13.11.2012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sportstranica.ru/index.php?option=com_content&amp;view=article&amp;id=23&amp;Itemid=107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571612"/>
            <a:ext cx="9144000" cy="2285992"/>
          </a:xfrm>
        </p:spPr>
        <p:txBody>
          <a:bodyPr>
            <a:normAutofit fontScale="90000"/>
          </a:bodyPr>
          <a:lstStyle/>
          <a:p>
            <a:r>
              <a:rPr lang="ru-RU" sz="4400" dirty="0" smtClean="0">
                <a:solidFill>
                  <a:srgbClr val="FF0000"/>
                </a:solidFill>
              </a:rPr>
              <a:t>Я выбираю здоровый образ жизни..</a:t>
            </a:r>
            <a:br>
              <a:rPr lang="ru-RU" sz="4400" dirty="0" smtClean="0">
                <a:solidFill>
                  <a:srgbClr val="FF0000"/>
                </a:solidFill>
              </a:rPr>
            </a:br>
            <a:r>
              <a:rPr lang="ru-RU" sz="4400" dirty="0" smtClean="0">
                <a:solidFill>
                  <a:srgbClr val="FF0000"/>
                </a:solidFill>
              </a:rPr>
              <a:t>Я выбираю СПОРТ</a:t>
            </a:r>
            <a:r>
              <a:rPr lang="ru-RU" sz="6600" dirty="0" smtClean="0">
                <a:solidFill>
                  <a:srgbClr val="FF0000"/>
                </a:solidFill>
              </a:rPr>
              <a:t>!</a:t>
            </a:r>
            <a:endParaRPr lang="ru-RU" sz="6600" dirty="0">
              <a:solidFill>
                <a:srgbClr val="FF0000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AutoShape 3" descr="http://cs10626.userapi.com/v10626882/13fb/FEZwIAt_nwM.jpg"/>
          <p:cNvSpPr>
            <a:spLocks noChangeAspect="1" noChangeArrowheads="1"/>
          </p:cNvSpPr>
          <p:nvPr/>
        </p:nvSpPr>
        <p:spPr bwMode="auto">
          <a:xfrm>
            <a:off x="155575" y="-2201863"/>
            <a:ext cx="5753100" cy="46005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7" name="AutoShape 5" descr="http://cs10626.userapi.com/v10626882/13fb/FEZwIAt_nwM.jpg"/>
          <p:cNvSpPr>
            <a:spLocks noChangeAspect="1" noChangeArrowheads="1"/>
          </p:cNvSpPr>
          <p:nvPr/>
        </p:nvSpPr>
        <p:spPr bwMode="auto">
          <a:xfrm>
            <a:off x="155575" y="-2201863"/>
            <a:ext cx="5753100" cy="46005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42910" y="500042"/>
            <a:ext cx="7483139" cy="1323439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  <a:scene3d>
              <a:camera prst="perspectiveBelow"/>
              <a:lightRig rig="threePt" dir="t"/>
            </a:scene3d>
            <a:sp3d extrusionH="57150">
              <a:bevelT w="38100" h="38100" prst="slope"/>
            </a:sp3d>
          </a:bodyPr>
          <a:lstStyle/>
          <a:p>
            <a:pPr algn="ctr"/>
            <a:r>
              <a:rPr lang="ru-RU" sz="5400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  <a:reflection blurRad="6350" stA="55000" endA="50" endPos="85000" dist="60007" dir="5400000" sy="-100000" algn="bl" rotWithShape="0"/>
                </a:effectLst>
              </a:rPr>
              <a:t>Спасибо за внимание</a:t>
            </a:r>
            <a:r>
              <a:rPr lang="ru-RU" sz="8000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  <a:reflection blurRad="6350" stA="55000" endA="50" endPos="85000" dist="60007" dir="5400000" sy="-100000" algn="bl" rotWithShape="0"/>
                </a:effectLst>
              </a:rPr>
              <a:t>!</a:t>
            </a:r>
            <a:endParaRPr lang="ru-RU" sz="8000" dirty="0">
              <a:effectLst>
                <a:glow rad="228600">
                  <a:schemeClr val="accent6">
                    <a:satMod val="175000"/>
                    <a:alpha val="40000"/>
                  </a:schemeClr>
                </a:glow>
                <a:outerShdw blurRad="60007" dir="2000400" sy="-30000" kx="-800400" algn="bl" rotWithShape="0">
                  <a:prstClr val="black">
                    <a:alpha val="20000"/>
                  </a:prstClr>
                </a:outerShdw>
                <a:reflection blurRad="6350" stA="55000" endA="50" endPos="85000" dist="60007" dir="5400000" sy="-100000" algn="bl" rotWithShape="0"/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0" y="2500306"/>
            <a:ext cx="3786182" cy="4357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 smtClean="0"/>
              <a:t>Человек часто сам себе злейший враг.</a:t>
            </a:r>
            <a:endParaRPr lang="ru-RU" sz="5400" dirty="0"/>
          </a:p>
        </p:txBody>
      </p:sp>
      <p:pic>
        <p:nvPicPr>
          <p:cNvPr id="1029" name="Picture 5" descr="http://cherncity.com/images/stories/news/2011/02/1241369765_o12011627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4802" y="1928802"/>
            <a:ext cx="4929198" cy="4929198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istrator\Рабочий стол\здаров\картинка-16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3143248"/>
          </a:xfrm>
        </p:spPr>
        <p:txBody>
          <a:bodyPr>
            <a:normAutofit/>
          </a:bodyPr>
          <a:lstStyle/>
          <a:p>
            <a:r>
              <a:rPr lang="ru-RU" sz="6000" dirty="0" smtClean="0">
                <a:solidFill>
                  <a:schemeClr val="bg1"/>
                </a:solidFill>
              </a:rPr>
              <a:t>В здоровом теле здоровый дух….</a:t>
            </a:r>
            <a:br>
              <a:rPr lang="ru-RU" sz="6000" dirty="0" smtClean="0">
                <a:solidFill>
                  <a:schemeClr val="bg1"/>
                </a:solidFill>
              </a:rPr>
            </a:br>
            <a:r>
              <a:rPr lang="ru-RU" sz="6000" dirty="0" smtClean="0">
                <a:solidFill>
                  <a:schemeClr val="bg1"/>
                </a:solidFill>
              </a:rPr>
              <a:t>Запомни это…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Documents and Settings\Administrator\Рабочий стол\x_495d2cd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604363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C000"/>
                </a:solidFill>
                <a:hlinkClick r:id="rId3"/>
              </a:rPr>
              <a:t>Здоровый образ жизни</a:t>
            </a:r>
            <a:r>
              <a:rPr lang="ru-RU" dirty="0" smtClean="0">
                <a:solidFill>
                  <a:srgbClr val="FFC000"/>
                </a:solidFill>
              </a:rPr>
              <a:t> человека – говоря эту фразу, мы редко задумываемся о том, что же действительно скрывается за этими словами. Так что же такое здоровый образ жизни? В целом, здоровый образ жизни включает в себя комплекс оздоровительных мероприятий, который обеспечивает укрепление физического и морального здоровья человека, повышения моральной и физической же работоспособности.</a:t>
            </a:r>
            <a:endParaRPr lang="ru-RU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1" descr="C:\Documents and Settings\Administrator\Рабочий стол\здаров\картинка-16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611507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B0F0"/>
                </a:solidFill>
              </a:rPr>
              <a:t>А если говорить конкретно, то здоровый образ жизни включает в себя: </a:t>
            </a:r>
            <a:br>
              <a:rPr lang="ru-RU" dirty="0" smtClean="0">
                <a:solidFill>
                  <a:srgbClr val="00B0F0"/>
                </a:solidFill>
              </a:rPr>
            </a:br>
            <a:r>
              <a:rPr lang="ru-RU" dirty="0" smtClean="0">
                <a:solidFill>
                  <a:srgbClr val="00B0F0"/>
                </a:solidFill>
              </a:rPr>
              <a:t>оптимальный двигательный режим;</a:t>
            </a:r>
            <a:br>
              <a:rPr lang="ru-RU" dirty="0" smtClean="0">
                <a:solidFill>
                  <a:srgbClr val="00B0F0"/>
                </a:solidFill>
              </a:rPr>
            </a:br>
            <a:r>
              <a:rPr lang="ru-RU" dirty="0" smtClean="0">
                <a:solidFill>
                  <a:srgbClr val="00B0F0"/>
                </a:solidFill>
              </a:rPr>
              <a:t>плодотворную трудовую деятельность;</a:t>
            </a:r>
            <a:br>
              <a:rPr lang="ru-RU" dirty="0" smtClean="0">
                <a:solidFill>
                  <a:srgbClr val="00B0F0"/>
                </a:solidFill>
              </a:rPr>
            </a:br>
            <a:r>
              <a:rPr lang="ru-RU" dirty="0" smtClean="0">
                <a:solidFill>
                  <a:srgbClr val="00B0F0"/>
                </a:solidFill>
              </a:rPr>
              <a:t>хорошую гигиену;</a:t>
            </a:r>
            <a:br>
              <a:rPr lang="ru-RU" dirty="0" smtClean="0">
                <a:solidFill>
                  <a:srgbClr val="00B0F0"/>
                </a:solidFill>
              </a:rPr>
            </a:br>
            <a:r>
              <a:rPr lang="ru-RU" dirty="0" smtClean="0">
                <a:solidFill>
                  <a:srgbClr val="00B0F0"/>
                </a:solidFill>
              </a:rPr>
              <a:t>правильное питание;</a:t>
            </a:r>
            <a:br>
              <a:rPr lang="ru-RU" dirty="0" smtClean="0">
                <a:solidFill>
                  <a:srgbClr val="00B0F0"/>
                </a:solidFill>
              </a:rPr>
            </a:br>
            <a:r>
              <a:rPr lang="ru-RU" dirty="0" smtClean="0">
                <a:solidFill>
                  <a:srgbClr val="00B0F0"/>
                </a:solidFill>
              </a:rPr>
              <a:t>отказ от любых вредных привычек;</a:t>
            </a:r>
            <a:br>
              <a:rPr lang="ru-RU" dirty="0" smtClean="0">
                <a:solidFill>
                  <a:srgbClr val="00B0F0"/>
                </a:solidFill>
              </a:rPr>
            </a:br>
            <a:r>
              <a:rPr lang="ru-RU" dirty="0" smtClean="0">
                <a:solidFill>
                  <a:srgbClr val="00B0F0"/>
                </a:solidFill>
              </a:rPr>
              <a:t>закаливание.</a:t>
            </a:r>
            <a:endParaRPr lang="ru-RU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1" descr="C:\Documents and Settings\Administrator\Рабочий стол\x_1193701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14282" y="428604"/>
            <a:ext cx="8572560" cy="5572163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4" descr="http://ewomans.com/wp-content/uploads/2010/12/healthy_skin_healthy_lifesty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08307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smtClean="0">
                <a:solidFill>
                  <a:srgbClr val="FFFF00"/>
                </a:solidFill>
              </a:rPr>
              <a:t>В отсутствие двигательной активности нельзя говорить про здоровый образ жизни человека. Недостаток движения очень плохо сказывается на здоровье: затормаживается обмен веществ, накапливаются лишние килограммы, развиваются болезни </a:t>
            </a:r>
            <a:r>
              <a:rPr lang="ru-RU" dirty="0" err="1" smtClean="0">
                <a:solidFill>
                  <a:srgbClr val="FFFF00"/>
                </a:solidFill>
              </a:rPr>
              <a:t>сердечно-сосудистой</a:t>
            </a:r>
            <a:r>
              <a:rPr lang="ru-RU" dirty="0" smtClean="0">
                <a:solidFill>
                  <a:srgbClr val="FFFF00"/>
                </a:solidFill>
              </a:rPr>
              <a:t> системы, диабет и другие заболевания. Двигайтесь больше. Специальные занятия физкультурой, самостоятельное регулярное повторение упражнений, утренняя зарядка, физкультминутки, пеший туризм, – выбирайте то, что вам нравится. Будьте «против» гиподинамии, но будьте всегда «за» здоровый образ жизни. </a:t>
            </a:r>
            <a:endParaRPr lang="ru-RU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4071934" cy="6858000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ам нужно 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обратить внимание, продумывая свой здоровый образ жизни, — это отказ от вредных привычек. Алкоголь, курение, а тем более наркотики доставляют слишком мало удовольствия в сравнении с ощущением себя как здорового, молодого сильного человека. Если вы в рядах борцов за здоровый образ жизни, гоните прочь все, что может вам повредить!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0482" name="AutoShape 2" descr="http://cs301400.userapi.com/u51754595/-14/x_495d2cde.jpg"/>
          <p:cNvSpPr>
            <a:spLocks noChangeAspect="1" noChangeArrowheads="1"/>
          </p:cNvSpPr>
          <p:nvPr/>
        </p:nvSpPr>
        <p:spPr bwMode="auto">
          <a:xfrm>
            <a:off x="155575" y="-1836738"/>
            <a:ext cx="5753100" cy="38385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5" descr="http://cs10626.userapi.com/v10626882/13fb/FEZwIAt_nwM.jpg"/>
          <p:cNvSpPr>
            <a:spLocks noChangeAspect="1" noChangeArrowheads="1"/>
          </p:cNvSpPr>
          <p:nvPr/>
        </p:nvSpPr>
        <p:spPr bwMode="auto">
          <a:xfrm>
            <a:off x="155575" y="-2201863"/>
            <a:ext cx="5753100" cy="46005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Picture 2" descr="http://36on.ru/uploads/Image/livestyle/00000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9124" y="-2"/>
            <a:ext cx="4714876" cy="6858002"/>
          </a:xfrm>
          <a:prstGeom prst="rect">
            <a:avLst/>
          </a:prstGeom>
          <a:noFill/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Administrator\Рабочий стол\FEZwIAt_nw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518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0" y="0"/>
            <a:ext cx="4071934" cy="6858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Вывод </a:t>
            </a:r>
            <a:r>
              <a:rPr lang="en-US" dirty="0" smtClean="0"/>
              <a:t>:</a:t>
            </a:r>
            <a:r>
              <a:rPr lang="ru-RU" dirty="0" smtClean="0"/>
              <a:t> </a:t>
            </a:r>
            <a:r>
              <a:rPr lang="ru-RU" dirty="0" smtClean="0"/>
              <a:t>Здоровый образ жизни это не только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хорошая гигиена и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правильное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питание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но </a:t>
            </a:r>
            <a:r>
              <a:rPr lang="ru-RU" dirty="0" smtClean="0"/>
              <a:t>и отказ от вредных привычек, сигарет, алкоголя и самое главное от наркотиков.</a:t>
            </a:r>
            <a:endParaRPr lang="ru-RU" dirty="0"/>
          </a:p>
        </p:txBody>
      </p:sp>
      <p:pic>
        <p:nvPicPr>
          <p:cNvPr id="3" name="Picture 1" descr="C:\Documents and Settings\Administrator\Рабочий стол\здаров\mi-za-zdoroviy-obraz-jizn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71050" y="0"/>
            <a:ext cx="4872949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2F2F2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273</TotalTime>
  <Words>251</Words>
  <Application>Microsoft Office PowerPoint</Application>
  <PresentationFormat>Экран (4:3)</PresentationFormat>
  <Paragraphs>10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Трек</vt:lpstr>
      <vt:lpstr>Я выбираю здоровый образ жизни.. Я выбираю СПОРТ!</vt:lpstr>
      <vt:lpstr>В здоровом теле здоровый дух…. Запомни это…</vt:lpstr>
      <vt:lpstr>Здоровый образ жизни человека – говоря эту фразу, мы редко задумываемся о том, что же действительно скрывается за этими словами. Так что же такое здоровый образ жизни? В целом, здоровый образ жизни включает в себя комплекс оздоровительных мероприятий, который обеспечивает укрепление физического и морального здоровья человека, повышения моральной и физической же работоспособности.</vt:lpstr>
      <vt:lpstr>А если говорить конкретно, то здоровый образ жизни включает в себя:  оптимальный двигательный режим; плодотворную трудовую деятельность; хорошую гигиену; правильное питание; отказ от любых вредных привычек; закаливание.</vt:lpstr>
      <vt:lpstr>Слайд 5</vt:lpstr>
      <vt:lpstr>Слайд 6</vt:lpstr>
      <vt:lpstr>нам нужно обратить внимание, продумывая свой здоровый образ жизни, — это отказ от вредных привычек. Алкоголь, курение, а тем более наркотики доставляют слишком мало удовольствия в сравнении с ощущением себя как здорового, молодого сильного человека. Если вы в рядах борцов за здоровый образ жизни, гоните прочь все, что может вам повредить!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Admin</cp:lastModifiedBy>
  <cp:revision>30</cp:revision>
  <dcterms:modified xsi:type="dcterms:W3CDTF">2012-11-13T05:22:47Z</dcterms:modified>
</cp:coreProperties>
</file>